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72" r:id="rId1"/>
  </p:sldMasterIdLst>
  <p:notesMasterIdLst>
    <p:notesMasterId r:id="rId9"/>
  </p:notesMasterIdLst>
  <p:sldIdLst>
    <p:sldId id="256" r:id="rId2"/>
    <p:sldId id="258" r:id="rId3"/>
    <p:sldId id="263" r:id="rId4"/>
    <p:sldId id="260" r:id="rId5"/>
    <p:sldId id="265" r:id="rId6"/>
    <p:sldId id="261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588" autoAdjust="0"/>
    <p:restoredTop sz="94574" autoAdjust="0"/>
  </p:normalViewPr>
  <p:slideViewPr>
    <p:cSldViewPr>
      <p:cViewPr>
        <p:scale>
          <a:sx n="107" d="100"/>
          <a:sy n="107" d="100"/>
        </p:scale>
        <p:origin x="-1736" y="-7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94E01-447D-4F78-A0DD-7A80AACF3502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EDBF5-3433-4066-A490-F0919C0F89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29890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4DA5F-2342-4768-BC20-053BFC184933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4DA5F-2342-4768-BC20-053BFC184933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</a:lstStyle>
          <a:p>
            <a:fld id="{CA7F382C-0FE1-45DF-A8C6-558C94C04865}" type="datetimeFigureOut">
              <a:rPr lang="en-US" smtClean="0"/>
              <a:pPr/>
              <a:t>4/3/12</a:t>
            </a:fld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</a:lstStyle>
          <a:p>
            <a:fld id="{9C038212-65BE-4E09-9067-D9227B014D6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4" Type="http://schemas.openxmlformats.org/officeDocument/2006/relationships/image" Target="http://www.grsites.com/webgraphics/letnum/question/letnum_question_012.gif" TargetMode="External"/><Relationship Id="rId5" Type="http://schemas.openxmlformats.org/officeDocument/2006/relationships/hyperlink" Target="http://media.photobucket.com/image/pen%20animated/axiemeluv/Animation/7-color-pen-animated.gif?o=4" TargetMode="External"/><Relationship Id="rId6" Type="http://schemas.openxmlformats.org/officeDocument/2006/relationships/image" Target="../media/image5.gif"/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hyperlink" Target="mailto:hawk7164@hotmail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acebook.com/photo.php?pid=7444080&amp;id=583761549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14282" y="357166"/>
            <a:ext cx="857252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Learning Illiterate professional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1266" name="Picture 2" descr="http://a5.sphotos.ak.fbcdn.net/hphotos-ak-snc7/387998_10150445179136550_583761549_10788937_927263129_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2857496"/>
            <a:ext cx="3143272" cy="3714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 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6" name="Picture 2" descr="http://www.ngtvoice.com/images/peel/image00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428736"/>
            <a:ext cx="4505325" cy="2905125"/>
          </a:xfrm>
          <a:prstGeom prst="rect">
            <a:avLst/>
          </a:prstGeom>
          <a:noFill/>
        </p:spPr>
      </p:pic>
      <p:pic>
        <p:nvPicPr>
          <p:cNvPr id="7" name="Picture 14" descr="http://www.grsites.com/webgraphics/letnum/question/letnum_question_012.gif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r:link="rId4" cstate="print"/>
          <a:srcRect t="24554" b="24554"/>
          <a:stretch>
            <a:fillRect/>
          </a:stretch>
        </p:blipFill>
        <p:spPr bwMode="auto">
          <a:xfrm>
            <a:off x="0" y="214290"/>
            <a:ext cx="2285984" cy="1553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ttp://th106.photobucket.com/albums/m242/axiemeluv/Animation/th_7-color-pen-animated.gif">
            <a:hlinkClick r:id="rId5"/>
          </p:cNvPr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15140" y="4571998"/>
            <a:ext cx="1600200" cy="22860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215238" cy="857248"/>
          </a:xfrm>
        </p:spPr>
        <p:txBody>
          <a:bodyPr/>
          <a:lstStyle/>
          <a:p>
            <a:pPr algn="ctr"/>
            <a:r>
              <a:rPr lang="en-US" dirty="0" smtClean="0"/>
              <a:t>Pity Party</a:t>
            </a:r>
            <a:endParaRPr lang="en-US" dirty="0"/>
          </a:p>
        </p:txBody>
      </p:sp>
      <p:pic>
        <p:nvPicPr>
          <p:cNvPr id="4" name="Picture 7" descr="MCj04134700000[1]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1447800"/>
            <a:ext cx="1828800" cy="1947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071670" y="3357562"/>
            <a:ext cx="43844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The parties went on and on!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785926"/>
            <a:ext cx="8229600" cy="4526280"/>
          </a:xfrm>
        </p:spPr>
        <p:txBody>
          <a:bodyPr/>
          <a:lstStyle/>
          <a:p>
            <a:r>
              <a:rPr lang="en-CA" dirty="0" smtClean="0"/>
              <a:t>1.      What Do You Do?</a:t>
            </a:r>
          </a:p>
          <a:p>
            <a:r>
              <a:rPr lang="en-CA" dirty="0" smtClean="0"/>
              <a:t>2.       What’s Great About Your Work?</a:t>
            </a:r>
          </a:p>
          <a:p>
            <a:r>
              <a:rPr lang="en-CA" dirty="0" smtClean="0"/>
              <a:t>3.       What Path Did You Take To Get There?</a:t>
            </a:r>
          </a:p>
          <a:p>
            <a:r>
              <a:rPr lang="en-CA" dirty="0" smtClean="0"/>
              <a:t>4.       What Advice Would You Give To Others?</a:t>
            </a:r>
          </a:p>
          <a:p>
            <a:r>
              <a:rPr lang="en-CA" dirty="0" smtClean="0"/>
              <a:t> </a:t>
            </a:r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2713038" y="285661"/>
            <a:ext cx="228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CA" sz="3600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TD Canada Trust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Telephone Banking Specialist</a:t>
            </a:r>
            <a:br>
              <a:rPr lang="en-US" sz="4000" dirty="0" smtClean="0"/>
            </a:br>
            <a:r>
              <a:rPr lang="en-US" sz="4000" dirty="0" smtClean="0"/>
              <a:t>TD Canada Trust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1:1 support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Simple changes to environment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White board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Skills and development coach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Support group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dirty="0" smtClean="0"/>
              <a:t>RESULT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 meet/exceed quotas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 able to provide excellent CEI</a:t>
            </a:r>
          </a:p>
          <a:p>
            <a:pPr>
              <a:buNone/>
            </a:pPr>
            <a:endParaRPr lang="en-CA" sz="2400" dirty="0" smtClean="0"/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</p:txBody>
      </p:sp>
      <p:pic>
        <p:nvPicPr>
          <p:cNvPr id="18436" name="Picture 4" descr="MCj0412272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1643050"/>
            <a:ext cx="17970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000" dirty="0"/>
              <a:t>Dedicated to Jessica Colson! </a:t>
            </a:r>
          </a:p>
          <a:p>
            <a:pPr marL="342900" indent="-342900">
              <a:spcBef>
                <a:spcPct val="30000"/>
              </a:spcBef>
            </a:pPr>
            <a:r>
              <a:rPr lang="en-US" sz="2800" dirty="0"/>
              <a:t>She gave me the validation and </a:t>
            </a:r>
          </a:p>
          <a:p>
            <a:pPr marL="342900" indent="-342900">
              <a:spcBef>
                <a:spcPct val="30000"/>
              </a:spcBef>
            </a:pPr>
            <a:r>
              <a:rPr lang="en-US" sz="2800" dirty="0"/>
              <a:t>encouragement to </a:t>
            </a:r>
            <a:r>
              <a:rPr lang="en-US" sz="2800" dirty="0" smtClean="0"/>
              <a:t>change</a:t>
            </a:r>
            <a:endParaRPr lang="en-US" sz="2800" dirty="0"/>
          </a:p>
          <a:p>
            <a:pPr marL="342900" indent="-342900">
              <a:spcBef>
                <a:spcPct val="30000"/>
              </a:spcBef>
            </a:pPr>
            <a:r>
              <a:rPr lang="en-US" sz="2800" dirty="0" smtClean="0"/>
              <a:t>chairs.</a:t>
            </a:r>
            <a:endParaRPr lang="en-CA" sz="2800" dirty="0"/>
          </a:p>
        </p:txBody>
      </p:sp>
      <p:pic>
        <p:nvPicPr>
          <p:cNvPr id="5" name="Picture 4" descr="wheelChairSquare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4000504"/>
            <a:ext cx="2362200" cy="2169367"/>
          </a:xfrm>
          <a:prstGeom prst="rect">
            <a:avLst/>
          </a:prstGeom>
        </p:spPr>
      </p:pic>
      <p:pic>
        <p:nvPicPr>
          <p:cNvPr id="6" name="Picture 2" descr="John Dy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3429000"/>
            <a:ext cx="1785950" cy="26463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Lets lose the shame!</a:t>
            </a:r>
            <a:endParaRPr lang="en-CA" dirty="0"/>
          </a:p>
        </p:txBody>
      </p:sp>
      <p:pic>
        <p:nvPicPr>
          <p:cNvPr id="4" name="Picture 2" descr="http://sphotos.ak.fbcdn.net/hphotos-ak-snc4/hs1119.snc4/148097_501944491549_583761549_7691482_6318551_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3143248"/>
            <a:ext cx="3886200" cy="263484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143108" y="178592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/>
              <a:t>How do we make the  invisible disabilities ,</a:t>
            </a:r>
          </a:p>
          <a:p>
            <a:pPr algn="ctr"/>
            <a:r>
              <a:rPr lang="en-US" dirty="0" smtClean="0"/>
              <a:t>And </a:t>
            </a:r>
            <a:r>
              <a:rPr lang="en-CA" dirty="0" smtClean="0"/>
              <a:t>Abilities Visible?</a:t>
            </a:r>
            <a:r>
              <a:rPr lang="en-CA" dirty="0" smtClean="0"/>
              <a:t>?</a:t>
            </a:r>
          </a:p>
          <a:p>
            <a:pPr algn="ctr"/>
            <a:r>
              <a:rPr lang="en-CA" dirty="0" smtClean="0"/>
              <a:t>John Dyson</a:t>
            </a:r>
          </a:p>
          <a:p>
            <a:pPr algn="ctr"/>
            <a:r>
              <a:rPr lang="en-US" u="sng" dirty="0" smtClean="0">
                <a:hlinkClick r:id="rId4"/>
              </a:rPr>
              <a:t>hawk7164@hotmail.com</a:t>
            </a:r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231</TotalTime>
  <Words>157</Words>
  <Application>Microsoft Macintosh PowerPoint</Application>
  <PresentationFormat>On-screen Show (4:3)</PresentationFormat>
  <Paragraphs>31</Paragraphs>
  <Slides>7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Foundry</vt:lpstr>
      <vt:lpstr>Slide 1</vt:lpstr>
      <vt:lpstr> </vt:lpstr>
      <vt:lpstr>Pity Party</vt:lpstr>
      <vt:lpstr>Slide 4</vt:lpstr>
      <vt:lpstr>Telephone Banking Specialist TD Canada Trust </vt:lpstr>
      <vt:lpstr>Slide 6</vt:lpstr>
      <vt:lpstr>Lets lose the shame!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hawk</dc:creator>
  <cp:lastModifiedBy>Donna Moore</cp:lastModifiedBy>
  <cp:revision>23</cp:revision>
  <dcterms:created xsi:type="dcterms:W3CDTF">2012-04-03T14:38:31Z</dcterms:created>
  <dcterms:modified xsi:type="dcterms:W3CDTF">2012-04-03T14:39:53Z</dcterms:modified>
</cp:coreProperties>
</file>